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556500" cy="10699750"/>
  <p:notesSz cx="7556500" cy="1069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37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openxmlformats.org/officeDocument/2006/relationships/image" Target="../media/image7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191" y="12191"/>
            <a:ext cx="1816608" cy="21945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81600" y="60959"/>
            <a:ext cx="877824" cy="10485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68224" y="7607807"/>
            <a:ext cx="7266432" cy="20848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14527" y="9985247"/>
            <a:ext cx="560832" cy="54864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608320" y="10082783"/>
            <a:ext cx="658368" cy="36575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6595871" y="10009631"/>
            <a:ext cx="536448" cy="36576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292352" y="10034016"/>
            <a:ext cx="402335" cy="47548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527797" y="7711439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316991"/>
                </a:moveTo>
                <a:lnTo>
                  <a:pt x="0" y="0"/>
                </a:lnTo>
              </a:path>
            </a:pathLst>
          </a:custGeom>
          <a:ln w="41148">
            <a:solidFill>
              <a:srgbClr val="44A3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990"/>
            <a:ext cx="680085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4400E-24AD-0CE7-69E6-06215F17C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740" y="1557813"/>
            <a:ext cx="6347019" cy="9502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048B5-ABDD-A1EB-3FB6-5DAF6393B4B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04740" y="2911476"/>
            <a:ext cx="6347019" cy="571499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915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4400E-24AD-0CE7-69E6-06215F17C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738" y="1387475"/>
            <a:ext cx="6391624" cy="12665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048B5-ABDD-A1EB-3FB6-5DAF6393B4B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66738" y="3216275"/>
            <a:ext cx="6391624" cy="5715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00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STUDENTS’</dc:title>
  <dc:creator>Liz Tashiya</dc:creator>
  <cp:lastModifiedBy>Mweneni Shahungu</cp:lastModifiedBy>
  <cp:revision>2</cp:revision>
  <dcterms:created xsi:type="dcterms:W3CDTF">2022-08-04T08:29:18Z</dcterms:created>
  <dcterms:modified xsi:type="dcterms:W3CDTF">2022-08-04T07:45:42Z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2022-08-04T00:00:00Z</vt:filetime>
  </property>
</Properties>
</file>