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67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2918400" cy="43891200"/>
  <p:notesSz cx="7010400" cy="9271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24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839F"/>
    <a:srgbClr val="E2B778"/>
    <a:srgbClr val="FF0000"/>
    <a:srgbClr val="E2B87A"/>
    <a:srgbClr val="DCB894"/>
    <a:srgbClr val="996633"/>
    <a:srgbClr val="FFD47D"/>
    <a:srgbClr val="613318"/>
    <a:srgbClr val="ADD632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9875" autoAdjust="0"/>
    <p:restoredTop sz="94710" autoAdjust="0"/>
  </p:normalViewPr>
  <p:slideViewPr>
    <p:cSldViewPr>
      <p:cViewPr varScale="1">
        <p:scale>
          <a:sx n="11" d="100"/>
          <a:sy n="11" d="100"/>
        </p:scale>
        <p:origin x="2652" y="156"/>
      </p:cViewPr>
      <p:guideLst>
        <p:guide orient="horz" pos="13824"/>
        <p:guide pos="10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550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3550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r">
              <a:defRPr sz="1200"/>
            </a:lvl1pPr>
          </a:lstStyle>
          <a:p>
            <a:fld id="{302F586B-0015-43FB-918D-31E1A09780E3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05841"/>
            <a:ext cx="3037840" cy="463550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05841"/>
            <a:ext cx="3037840" cy="463550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r">
              <a:defRPr sz="1200"/>
            </a:lvl1pPr>
          </a:lstStyle>
          <a:p>
            <a:fld id="{5F29C2D4-4424-41A2-A90C-29D31B733A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5133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EBDFA2-6C39-4DC2-A4DA-3BA95D33B79D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2038" y="1158875"/>
            <a:ext cx="2346325" cy="3128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62463"/>
            <a:ext cx="5607050" cy="36496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847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05863"/>
            <a:ext cx="303847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18BB04-C4E6-4842-9EE2-A77CCA203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798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7183123"/>
            <a:ext cx="27980640" cy="1528064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3053043"/>
            <a:ext cx="24688800" cy="10596877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6C12-88B7-467E-AE43-45481E6289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104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6C12-88B7-467E-AE43-45481E6289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883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2336800"/>
            <a:ext cx="7098030" cy="37195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2336800"/>
            <a:ext cx="20882610" cy="3719576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6C12-88B7-467E-AE43-45481E6289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275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143250" y="2743200"/>
            <a:ext cx="21316950" cy="5943600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4050" b="1" baseline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This is a Scientific Poster Template created by </a:t>
            </a:r>
            <a:r>
              <a:rPr lang="en-US" dirty="0" err="1"/>
              <a:t>Graphicsland</a:t>
            </a:r>
            <a:r>
              <a:rPr lang="en-US" dirty="0"/>
              <a:t> &amp; MakeSigns.com. </a:t>
            </a:r>
            <a:br>
              <a:rPr lang="en-US" dirty="0"/>
            </a:br>
            <a:r>
              <a:rPr lang="en-US" dirty="0"/>
              <a:t>Your poster title would go on these lines.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2914650" y="5943600"/>
            <a:ext cx="21545550" cy="3048000"/>
          </a:xfrm>
        </p:spPr>
        <p:txBody>
          <a:bodyPr>
            <a:noAutofit/>
          </a:bodyPr>
          <a:lstStyle>
            <a:lvl1pPr marL="0" indent="0">
              <a:buNone/>
              <a:defRPr sz="27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Author Name, RN1; Author Name, Ph.D2; Author Name, RN2,3; Author Name, Ph.D1,4</a:t>
            </a:r>
            <a:br>
              <a:rPr lang="en-US" dirty="0"/>
            </a:br>
            <a:r>
              <a:rPr lang="en-US" dirty="0"/>
              <a:t>1Name of University, City, State; 2Name of University, City, State; 3Name of University, City, State</a:t>
            </a:r>
          </a:p>
        </p:txBody>
      </p:sp>
    </p:spTree>
    <p:extLst>
      <p:ext uri="{BB962C8B-B14F-4D97-AF65-F5344CB8AC3E}">
        <p14:creationId xmlns:p14="http://schemas.microsoft.com/office/powerpoint/2010/main" val="836796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6C12-88B7-467E-AE43-45481E6289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976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10942333"/>
            <a:ext cx="28392120" cy="18257517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9372573"/>
            <a:ext cx="28392120" cy="9601197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6C12-88B7-467E-AE43-45481E6289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464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6C12-88B7-467E-AE43-45481E6289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392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336810"/>
            <a:ext cx="28392120" cy="84836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10759443"/>
            <a:ext cx="13926024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6032480"/>
            <a:ext cx="13926024" cy="235813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10759443"/>
            <a:ext cx="13994608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6032480"/>
            <a:ext cx="13994608" cy="235813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6C12-88B7-467E-AE43-45481E6289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393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6C12-88B7-467E-AE43-45481E6289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04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6C12-88B7-467E-AE43-45481E6289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84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6319530"/>
            <a:ext cx="16664940" cy="311912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6C12-88B7-467E-AE43-45481E6289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707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6319530"/>
            <a:ext cx="16664940" cy="311912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6C12-88B7-467E-AE43-45481E6289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779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2336810"/>
            <a:ext cx="28392120" cy="848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11684000"/>
            <a:ext cx="28392120" cy="2784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B6C12-88B7-467E-AE43-45481E6289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053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68" r:id="rId1"/>
    <p:sldLayoutId id="2147484369" r:id="rId2"/>
    <p:sldLayoutId id="2147484370" r:id="rId3"/>
    <p:sldLayoutId id="2147484371" r:id="rId4"/>
    <p:sldLayoutId id="2147484372" r:id="rId5"/>
    <p:sldLayoutId id="2147484373" r:id="rId6"/>
    <p:sldLayoutId id="2147484374" r:id="rId7"/>
    <p:sldLayoutId id="2147484375" r:id="rId8"/>
    <p:sldLayoutId id="2147484376" r:id="rId9"/>
    <p:sldLayoutId id="2147484377" r:id="rId10"/>
    <p:sldLayoutId id="2147484378" r:id="rId11"/>
    <p:sldLayoutId id="2147484379" r:id="rId12"/>
  </p:sldLayoutIdLst>
  <p:hf sldNum="0" hdr="0" dt="0"/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25833430" y="23870562"/>
            <a:ext cx="5416826" cy="769423"/>
          </a:xfrm>
          <a:prstGeom prst="rect">
            <a:avLst/>
          </a:prstGeom>
          <a:solidFill>
            <a:srgbClr val="29839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102845" tIns="0" rIns="102845" bIns="0" anchor="t" anchorCtr="0"/>
          <a:lstStyle/>
          <a:p>
            <a:pPr algn="ctr" defTabSz="3526941">
              <a:defRPr/>
            </a:pPr>
            <a:r>
              <a:rPr lang="en-US" sz="3075" b="1" dirty="0">
                <a:solidFill>
                  <a:srgbClr val="FFFFFF"/>
                </a:solidFill>
              </a:rPr>
              <a:t>References</a:t>
            </a: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24993600" y="9046028"/>
            <a:ext cx="5416826" cy="769423"/>
          </a:xfrm>
          <a:prstGeom prst="rect">
            <a:avLst/>
          </a:prstGeom>
          <a:solidFill>
            <a:srgbClr val="29839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102845" tIns="0" rIns="102845" bIns="0" anchor="t" anchorCtr="0"/>
          <a:lstStyle/>
          <a:p>
            <a:pPr algn="ctr" defTabSz="3526941">
              <a:defRPr/>
            </a:pPr>
            <a:r>
              <a:rPr lang="en-US" sz="3075" b="1" dirty="0">
                <a:solidFill>
                  <a:srgbClr val="FFFFFF"/>
                </a:solidFill>
              </a:rPr>
              <a:t>Conclusion</a:t>
            </a:r>
          </a:p>
        </p:txBody>
      </p:sp>
      <p:sp>
        <p:nvSpPr>
          <p:cNvPr id="6" name="TextBox 19"/>
          <p:cNvSpPr txBox="1">
            <a:spLocks noChangeArrowheads="1"/>
          </p:cNvSpPr>
          <p:nvPr/>
        </p:nvSpPr>
        <p:spPr bwMode="auto">
          <a:xfrm>
            <a:off x="1597507" y="10189028"/>
            <a:ext cx="5637170" cy="424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64" tIns="34282" rIns="68564" bIns="34282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100" b="1" dirty="0">
                <a:latin typeface="Arial" pitchFamily="34" charset="0"/>
                <a:cs typeface="Arial" pitchFamily="34" charset="0"/>
              </a:rPr>
              <a:t>Your text goes here. 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1553390" y="9025721"/>
            <a:ext cx="5637170" cy="769423"/>
          </a:xfrm>
          <a:prstGeom prst="rect">
            <a:avLst/>
          </a:prstGeom>
          <a:solidFill>
            <a:srgbClr val="29839F"/>
          </a:solidFill>
          <a:ln w="12700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102845" tIns="0" rIns="102845" bIns="0" anchor="t" anchorCtr="0"/>
          <a:lstStyle/>
          <a:p>
            <a:pPr algn="ctr" defTabSz="3526941">
              <a:defRPr/>
            </a:pPr>
            <a:r>
              <a:rPr lang="en-US" sz="3075" b="1" dirty="0">
                <a:solidFill>
                  <a:srgbClr val="FFFFFF"/>
                </a:solidFill>
              </a:rPr>
              <a:t>Abstract</a:t>
            </a: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1629368" y="23893482"/>
            <a:ext cx="5609632" cy="769423"/>
          </a:xfrm>
          <a:prstGeom prst="rect">
            <a:avLst/>
          </a:prstGeom>
          <a:solidFill>
            <a:srgbClr val="29839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102845" tIns="0" rIns="102845" bIns="0" anchor="t" anchorCtr="0"/>
          <a:lstStyle/>
          <a:p>
            <a:pPr algn="ctr" defTabSz="3526941">
              <a:defRPr/>
            </a:pPr>
            <a:r>
              <a:rPr lang="en-US" sz="3075" b="1" dirty="0">
                <a:solidFill>
                  <a:srgbClr val="FFFFFF"/>
                </a:solidFill>
              </a:rPr>
              <a:t>Background</a:t>
            </a: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13440368" y="9046028"/>
            <a:ext cx="5609632" cy="769423"/>
          </a:xfrm>
          <a:prstGeom prst="rect">
            <a:avLst/>
          </a:prstGeom>
          <a:solidFill>
            <a:srgbClr val="29839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102845" tIns="0" rIns="102845" bIns="0" anchor="t" anchorCtr="0"/>
          <a:lstStyle/>
          <a:p>
            <a:pPr algn="ctr" defTabSz="3526941">
              <a:defRPr/>
            </a:pPr>
            <a:r>
              <a:rPr lang="en-US" sz="3075" b="1" dirty="0">
                <a:solidFill>
                  <a:srgbClr val="FFFFFF"/>
                </a:solidFill>
              </a:rPr>
              <a:t>Methods  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12575572" y="23828828"/>
            <a:ext cx="5609632" cy="769423"/>
          </a:xfrm>
          <a:prstGeom prst="rect">
            <a:avLst/>
          </a:prstGeom>
          <a:solidFill>
            <a:srgbClr val="29839F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102845" tIns="0" rIns="102845" bIns="0" anchor="t" anchorCtr="0"/>
          <a:lstStyle/>
          <a:p>
            <a:pPr algn="ctr" defTabSz="3526941">
              <a:defRPr/>
            </a:pPr>
            <a:r>
              <a:rPr lang="en-US" sz="3075" b="1" dirty="0">
                <a:solidFill>
                  <a:srgbClr val="FFFFFF"/>
                </a:solidFill>
              </a:rPr>
              <a:t>Results</a:t>
            </a:r>
          </a:p>
        </p:txBody>
      </p:sp>
      <p:sp>
        <p:nvSpPr>
          <p:cNvPr id="11" name="TextBox 21"/>
          <p:cNvSpPr txBox="1">
            <a:spLocks noChangeArrowheads="1"/>
          </p:cNvSpPr>
          <p:nvPr/>
        </p:nvSpPr>
        <p:spPr bwMode="auto">
          <a:xfrm>
            <a:off x="24993600" y="10265228"/>
            <a:ext cx="5416827" cy="392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64" tIns="34282" rIns="68564" bIns="34282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9pPr>
          </a:lstStyle>
          <a:p>
            <a:pPr marL="0" lvl="1" algn="just" eaLnBrk="1" hangingPunct="1"/>
            <a:r>
              <a:rPr lang="en-US" sz="2100" b="1" dirty="0">
                <a:latin typeface="Arial" pitchFamily="34" charset="0"/>
                <a:cs typeface="Arial" pitchFamily="34" charset="0"/>
              </a:rPr>
              <a:t>Your text goes here.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53390" y="24902136"/>
            <a:ext cx="5609632" cy="447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100" b="1" dirty="0">
                <a:latin typeface="Arial" pitchFamily="34" charset="0"/>
                <a:cs typeface="Arial" pitchFamily="34" charset="0"/>
              </a:rPr>
              <a:t>Your text goes here.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411200" y="10189028"/>
            <a:ext cx="5943600" cy="447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100" b="1" dirty="0">
                <a:latin typeface="Arial" pitchFamily="34" charset="0"/>
                <a:cs typeface="Arial" pitchFamily="34" charset="0"/>
              </a:rPr>
              <a:t>Your text goes here. </a:t>
            </a:r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553390" y="5434484"/>
            <a:ext cx="21316950" cy="1714500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ABSTRACT TITLE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1553390" y="1509552"/>
            <a:ext cx="15149332" cy="1752600"/>
          </a:xfrm>
        </p:spPr>
        <p:txBody>
          <a:bodyPr/>
          <a:lstStyle/>
          <a:p>
            <a:r>
              <a:rPr lang="en-US" sz="3600" dirty="0"/>
              <a:t>NAME AND SURNAME:</a:t>
            </a:r>
          </a:p>
          <a:p>
            <a:r>
              <a:rPr lang="en-GB" sz="3600" dirty="0"/>
              <a:t>UNIVERSITY, DEPARTMENT:</a:t>
            </a:r>
          </a:p>
          <a:p>
            <a:endParaRPr lang="en-US" sz="3600" b="1" dirty="0"/>
          </a:p>
        </p:txBody>
      </p:sp>
      <p:sp>
        <p:nvSpPr>
          <p:cNvPr id="16" name="TextBox 21"/>
          <p:cNvSpPr txBox="1">
            <a:spLocks noChangeArrowheads="1"/>
          </p:cNvSpPr>
          <p:nvPr/>
        </p:nvSpPr>
        <p:spPr bwMode="auto">
          <a:xfrm>
            <a:off x="25860967" y="24946367"/>
            <a:ext cx="5416827" cy="392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64" tIns="34282" rIns="68564" bIns="34282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9pPr>
          </a:lstStyle>
          <a:p>
            <a:pPr marL="0" lvl="1" algn="just" eaLnBrk="1" hangingPunct="1"/>
            <a:r>
              <a:rPr lang="en-US" sz="2100" b="1" dirty="0">
                <a:latin typeface="Arial" pitchFamily="34" charset="0"/>
                <a:cs typeface="Arial" pitchFamily="34" charset="0"/>
              </a:rPr>
              <a:t>Your text goes here. </a:t>
            </a:r>
          </a:p>
        </p:txBody>
      </p:sp>
      <p:sp>
        <p:nvSpPr>
          <p:cNvPr id="17" name="TextBox 21"/>
          <p:cNvSpPr txBox="1">
            <a:spLocks noChangeArrowheads="1"/>
          </p:cNvSpPr>
          <p:nvPr/>
        </p:nvSpPr>
        <p:spPr bwMode="auto">
          <a:xfrm>
            <a:off x="12573000" y="24906914"/>
            <a:ext cx="5609633" cy="392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64" tIns="34282" rIns="68564" bIns="34282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9pPr>
          </a:lstStyle>
          <a:p>
            <a:pPr marL="0" lvl="1" algn="just" eaLnBrk="1" hangingPunct="1"/>
            <a:r>
              <a:rPr lang="en-US" sz="2100" b="1" dirty="0">
                <a:latin typeface="Arial" pitchFamily="34" charset="0"/>
                <a:cs typeface="Arial" pitchFamily="34" charset="0"/>
              </a:rPr>
              <a:t>Your text goes here.  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BB01359-D006-7920-5775-C1A90F11C49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7893"/>
          <a:stretch/>
        </p:blipFill>
        <p:spPr>
          <a:xfrm>
            <a:off x="23179750" y="88235"/>
            <a:ext cx="9706566" cy="634783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6B72D98-5165-8936-A3D7-F7F5BD6B73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9368" y="39992295"/>
            <a:ext cx="29620888" cy="297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52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1575</TotalTime>
  <Words>46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Template For Scientific Poster</dc:subject>
  <dc:creator>lcmundia</dc:creator>
  <cp:keywords>scientific, research, template, custom, poster, presentation, symposium, printing, powerpoint, create, design, example, sample, download</cp:keywords>
  <cp:lastModifiedBy>Mweneni Shahungu</cp:lastModifiedBy>
  <cp:revision>12</cp:revision>
  <cp:lastPrinted>2011-01-21T18:13:44Z</cp:lastPrinted>
  <dcterms:created xsi:type="dcterms:W3CDTF">2015-10-14T06:09:04Z</dcterms:created>
  <dcterms:modified xsi:type="dcterms:W3CDTF">2022-08-04T07:59:04Z</dcterms:modified>
  <cp:category>science research poster</cp:category>
</cp:coreProperties>
</file>