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3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549B-C32E-4097-B413-52B8B128EEEE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3266-368D-454F-81D4-AE58CCE0D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492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549B-C32E-4097-B413-52B8B128EEEE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3266-368D-454F-81D4-AE58CCE0D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143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549B-C32E-4097-B413-52B8B128EEEE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3266-368D-454F-81D4-AE58CCE0D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60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549B-C32E-4097-B413-52B8B128EEEE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3266-368D-454F-81D4-AE58CCE0D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971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549B-C32E-4097-B413-52B8B128EEEE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3266-368D-454F-81D4-AE58CCE0D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193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549B-C32E-4097-B413-52B8B128EEEE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3266-368D-454F-81D4-AE58CCE0D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115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549B-C32E-4097-B413-52B8B128EEEE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3266-368D-454F-81D4-AE58CCE0D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631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549B-C32E-4097-B413-52B8B128EEEE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3266-368D-454F-81D4-AE58CCE0D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074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549B-C32E-4097-B413-52B8B128EEEE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3266-368D-454F-81D4-AE58CCE0D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370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549B-C32E-4097-B413-52B8B128EEEE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3266-368D-454F-81D4-AE58CCE0D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079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549B-C32E-4097-B413-52B8B128EEEE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3266-368D-454F-81D4-AE58CCE0D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810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A549B-C32E-4097-B413-52B8B128EEEE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63266-368D-454F-81D4-AE58CCE0D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23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D2EE0-3AEC-71AC-4A76-17CFE0CC18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E066BC-1F64-7158-2EC1-98B0A6EBE1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043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5FF8B21-FEE3-6454-6419-75D088032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8316" y="149973"/>
            <a:ext cx="5019115" cy="13255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D398650-F493-D0F4-88F9-30260FDBD7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154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Mweneni Shahungu</dc:creator>
  <cp:lastModifiedBy>Mweneni Shahungu</cp:lastModifiedBy>
  <cp:revision>2</cp:revision>
  <dcterms:created xsi:type="dcterms:W3CDTF">2022-08-03T08:05:39Z</dcterms:created>
  <dcterms:modified xsi:type="dcterms:W3CDTF">2022-08-04T07:39:17Z</dcterms:modified>
</cp:coreProperties>
</file>